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  <p:sldMasterId id="2147483814" r:id="rId2"/>
  </p:sldMasterIdLst>
  <p:sldIdLst>
    <p:sldId id="256" r:id="rId3"/>
    <p:sldId id="260" r:id="rId4"/>
    <p:sldId id="264" r:id="rId5"/>
    <p:sldId id="257" r:id="rId6"/>
    <p:sldId id="258" r:id="rId7"/>
    <p:sldId id="266" r:id="rId8"/>
    <p:sldId id="267" r:id="rId9"/>
    <p:sldId id="268" r:id="rId10"/>
    <p:sldId id="269" r:id="rId11"/>
    <p:sldId id="259" r:id="rId12"/>
    <p:sldId id="261" r:id="rId13"/>
    <p:sldId id="262" r:id="rId14"/>
    <p:sldId id="263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086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028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144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963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8401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37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7528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6951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1370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1574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3589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0808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826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3759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725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482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70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89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224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605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96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398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056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Scale</a:t>
            </a:r>
            <a:r>
              <a:rPr lang="de-DE" dirty="0"/>
              <a:t>-Invariant Feature Transform (SIFT)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Eine Präsentation von Leopold Gaube</a:t>
            </a:r>
          </a:p>
        </p:txBody>
      </p:sp>
    </p:spTree>
    <p:extLst>
      <p:ext uri="{BB962C8B-B14F-4D97-AF65-F5344CB8AC3E}">
        <p14:creationId xmlns:p14="http://schemas.microsoft.com/office/powerpoint/2010/main" val="1384138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Aussortieren unbrauchbarer Punkte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55" y="2029325"/>
            <a:ext cx="2657642" cy="398646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55" y="2029325"/>
            <a:ext cx="2657642" cy="398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06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Orientierungszuweisung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5927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Generierung der Deskriptoren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036" y="2282924"/>
            <a:ext cx="8370888" cy="3662264"/>
          </a:xfrm>
        </p:spPr>
      </p:pic>
    </p:spTree>
    <p:extLst>
      <p:ext uri="{BB962C8B-B14F-4D97-AF65-F5344CB8AC3E}">
        <p14:creationId xmlns:p14="http://schemas.microsoft.com/office/powerpoint/2010/main" val="2984091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37385" y="2556561"/>
            <a:ext cx="10058400" cy="1450757"/>
          </a:xfrm>
        </p:spPr>
        <p:txBody>
          <a:bodyPr/>
          <a:lstStyle/>
          <a:p>
            <a:pPr algn="ctr"/>
            <a:r>
              <a:rPr lang="de-DE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504219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729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2430379"/>
            <a:ext cx="10058400" cy="3007895"/>
          </a:xfrm>
        </p:spPr>
        <p:txBody>
          <a:bodyPr/>
          <a:lstStyle/>
          <a:p>
            <a:r>
              <a:rPr lang="de-DE" dirty="0"/>
              <a:t>Motivation</a:t>
            </a:r>
          </a:p>
          <a:p>
            <a:r>
              <a:rPr lang="de-DE" dirty="0"/>
              <a:t>Extrempunkte im Skalenraum</a:t>
            </a:r>
          </a:p>
          <a:p>
            <a:r>
              <a:rPr lang="de-DE" dirty="0"/>
              <a:t>Aussortieren unbrauchbarer Punkte</a:t>
            </a:r>
          </a:p>
          <a:p>
            <a:r>
              <a:rPr lang="de-DE" dirty="0"/>
              <a:t>Orientierungszuweisung</a:t>
            </a:r>
          </a:p>
          <a:p>
            <a:r>
              <a:rPr lang="de-DE" dirty="0"/>
              <a:t>Generierung der Deskriptoren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1865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(1)</a:t>
            </a:r>
          </a:p>
        </p:txBody>
      </p:sp>
    </p:spTree>
    <p:extLst>
      <p:ext uri="{BB962C8B-B14F-4D97-AF65-F5344CB8AC3E}">
        <p14:creationId xmlns:p14="http://schemas.microsoft.com/office/powerpoint/2010/main" val="1363497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(2)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5" y="2029327"/>
            <a:ext cx="2657642" cy="398646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84" y="2029326"/>
            <a:ext cx="2657642" cy="3986463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98" y="2029327"/>
            <a:ext cx="2657642" cy="3986463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91" y="2029327"/>
            <a:ext cx="2657642" cy="3986464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7" y="2023964"/>
            <a:ext cx="2657642" cy="398646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97" y="2029326"/>
            <a:ext cx="2654067" cy="3981101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92" y="2023963"/>
            <a:ext cx="2657642" cy="3986464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84" y="2023963"/>
            <a:ext cx="2657642" cy="398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0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444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(2)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90" y="2221031"/>
            <a:ext cx="3556317" cy="3556317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725" y="2221031"/>
            <a:ext cx="3553510" cy="355351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053" y="2218224"/>
            <a:ext cx="3556317" cy="355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7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(3)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25" y="2209799"/>
            <a:ext cx="3648030" cy="3648030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8" y="2211343"/>
            <a:ext cx="3646486" cy="364648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442" y="2209799"/>
            <a:ext cx="36480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8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(4)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404643"/>
            <a:ext cx="3883025" cy="3144041"/>
          </a:xfrm>
        </p:spPr>
      </p:pic>
      <p:pic>
        <p:nvPicPr>
          <p:cNvPr id="5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2152649"/>
            <a:ext cx="3648030" cy="36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95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(5)</a:t>
            </a:r>
            <a:br>
              <a:rPr lang="de-DE" dirty="0"/>
            </a:br>
            <a:r>
              <a:rPr lang="de-DE" dirty="0" err="1"/>
              <a:t>Keypoint</a:t>
            </a:r>
            <a:r>
              <a:rPr lang="de-DE" dirty="0"/>
              <a:t> </a:t>
            </a:r>
            <a:r>
              <a:rPr lang="de-DE" dirty="0" err="1"/>
              <a:t>refinement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2053820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TM02900771[[fn=Segment]]</Template>
  <TotalTime>0</TotalTime>
  <Words>72</Words>
  <Application>Microsoft Office PowerPoint</Application>
  <PresentationFormat>Breitbild</PresentationFormat>
  <Paragraphs>20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Wingdings 2</vt:lpstr>
      <vt:lpstr>HDOfficeLightV0</vt:lpstr>
      <vt:lpstr>Rückblick</vt:lpstr>
      <vt:lpstr>The Scale-Invariant Feature Transform (SIFT)</vt:lpstr>
      <vt:lpstr>Gliederung</vt:lpstr>
      <vt:lpstr>Motivation (1)</vt:lpstr>
      <vt:lpstr>Motivation (2)</vt:lpstr>
      <vt:lpstr>Extrempunkte im Skalenraum (1)</vt:lpstr>
      <vt:lpstr>Extrempunkte im Skalenraum (2)</vt:lpstr>
      <vt:lpstr>Extrempunkte im Skalenraum (3)</vt:lpstr>
      <vt:lpstr>Extrempunkte im Skalenraum (4)</vt:lpstr>
      <vt:lpstr>Extrempunkte im Skalenraum (5) Keypoint refinement</vt:lpstr>
      <vt:lpstr>Aussortieren unbrauchbarer Punkte</vt:lpstr>
      <vt:lpstr>Orientierungszuweisung</vt:lpstr>
      <vt:lpstr>Generierung der Deskriptoren</vt:lpstr>
      <vt:lpstr>Fragen?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Scale-Invariant Feature Transform (SIFT)</dc:title>
  <dc:creator>Leo</dc:creator>
  <cp:lastModifiedBy>Leo</cp:lastModifiedBy>
  <cp:revision>22</cp:revision>
  <dcterms:created xsi:type="dcterms:W3CDTF">2017-01-26T13:14:31Z</dcterms:created>
  <dcterms:modified xsi:type="dcterms:W3CDTF">2017-01-29T14:07:23Z</dcterms:modified>
</cp:coreProperties>
</file>